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  <p:sldId id="396" r:id="rId35"/>
    <p:sldId id="397" r:id="rId36"/>
    <p:sldId id="398" r:id="rId37"/>
    <p:sldId id="3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224" autoAdjust="0"/>
  </p:normalViewPr>
  <p:slideViewPr>
    <p:cSldViewPr snapToGrid="0">
      <p:cViewPr varScale="1">
        <p:scale>
          <a:sx n="151" d="100"/>
          <a:sy n="151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minimum of a function.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48563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35446" y="612844"/>
            <a:ext cx="2279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m</a:t>
            </a:r>
            <a:r>
              <a:rPr lang="en-US" sz="2400" dirty="0">
                <a:latin typeface="Cambria" panose="02040503050406030204" pitchFamily="18" charset="0"/>
              </a:rPr>
              <a:t> is the current position of the person</a:t>
            </a:r>
          </a:p>
          <a:p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steepness of the slope</a:t>
            </a:r>
          </a:p>
          <a:p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L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speed at which the person moves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L</a:t>
            </a:r>
            <a:r>
              <a:rPr lang="en-US" sz="2400" b="1" dirty="0">
                <a:latin typeface="Cambria" panose="02040503050406030204" pitchFamily="18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size of the steps the person will take</a:t>
            </a:r>
            <a:endParaRPr lang="en-PH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720421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</a:t>
            </a:r>
            <a:r>
              <a:rPr lang="en-PH" sz="2400" b="1" dirty="0">
                <a:solidFill>
                  <a:srgbClr val="00B050"/>
                </a:solidFill>
              </a:rPr>
              <a:t>D</a:t>
            </a:r>
            <a:r>
              <a:rPr lang="en-PH" sz="2400" dirty="0"/>
              <a:t>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2354</TotalTime>
  <Words>2005</Words>
  <Application>Microsoft Macintosh PowerPoint</Application>
  <PresentationFormat>Widescreen</PresentationFormat>
  <Paragraphs>492</Paragraphs>
  <Slides>34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(Body)</vt:lpstr>
      <vt:lpstr>Calibri Body</vt:lpstr>
      <vt:lpstr>Calibri Light</vt:lpstr>
      <vt:lpstr>Cambria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Finding the Best Fit Regression Line</vt:lpstr>
      <vt:lpstr>Gradient Descent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500</cp:revision>
  <dcterms:created xsi:type="dcterms:W3CDTF">2022-05-11T03:47:05Z</dcterms:created>
  <dcterms:modified xsi:type="dcterms:W3CDTF">2023-09-13T23:31:10Z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